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8288000" cy="10287000"/>
  <p:notesSz cx="6858000" cy="9144000"/>
  <p:embeddedFontLst>
    <p:embeddedFont>
      <p:font typeface="Avenir LT Std" charset="1" panose="020B0703020203020204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9.pn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Relationship Id="rId8" Target="../media/image6.png" Type="http://schemas.openxmlformats.org/officeDocument/2006/relationships/image"/><Relationship Id="rId9" Target="../media/image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0.pn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Relationship Id="rId8" Target="../media/image6.png" Type="http://schemas.openxmlformats.org/officeDocument/2006/relationships/image"/><Relationship Id="rId9" Target="../media/image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1.jpe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Relationship Id="rId8" Target="../media/image6.png" Type="http://schemas.openxmlformats.org/officeDocument/2006/relationships/image"/><Relationship Id="rId9" Target="../media/image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29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640781" y="0"/>
            <a:ext cx="7647219" cy="10287000"/>
          </a:xfrm>
          <a:custGeom>
            <a:avLst/>
            <a:gdLst/>
            <a:ahLst/>
            <a:cxnLst/>
            <a:rect r="r" b="b" t="t" l="l"/>
            <a:pathLst>
              <a:path h="10287000" w="7647219">
                <a:moveTo>
                  <a:pt x="0" y="0"/>
                </a:moveTo>
                <a:lnTo>
                  <a:pt x="7647219" y="0"/>
                </a:lnTo>
                <a:lnTo>
                  <a:pt x="764721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19" t="-16564" r="-3719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04822" y="3076140"/>
            <a:ext cx="7315200" cy="64008"/>
          </a:xfrm>
          <a:custGeom>
            <a:avLst/>
            <a:gdLst/>
            <a:ahLst/>
            <a:cxnLst/>
            <a:rect r="r" b="b" t="t" l="l"/>
            <a:pathLst>
              <a:path h="64008" w="7315200">
                <a:moveTo>
                  <a:pt x="0" y="0"/>
                </a:moveTo>
                <a:lnTo>
                  <a:pt x="7315200" y="0"/>
                </a:lnTo>
                <a:lnTo>
                  <a:pt x="7315200" y="64008"/>
                </a:lnTo>
                <a:lnTo>
                  <a:pt x="0" y="640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888518" y="7489715"/>
            <a:ext cx="3886749" cy="2826726"/>
          </a:xfrm>
          <a:custGeom>
            <a:avLst/>
            <a:gdLst/>
            <a:ahLst/>
            <a:cxnLst/>
            <a:rect r="r" b="b" t="t" l="l"/>
            <a:pathLst>
              <a:path h="2826726" w="3886749">
                <a:moveTo>
                  <a:pt x="0" y="0"/>
                </a:moveTo>
                <a:lnTo>
                  <a:pt x="3886749" y="0"/>
                </a:lnTo>
                <a:lnTo>
                  <a:pt x="3886749" y="2826726"/>
                </a:lnTo>
                <a:lnTo>
                  <a:pt x="0" y="28267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7369725">
            <a:off x="-869761" y="-161211"/>
            <a:ext cx="3796921" cy="1845957"/>
          </a:xfrm>
          <a:custGeom>
            <a:avLst/>
            <a:gdLst/>
            <a:ahLst/>
            <a:cxnLst/>
            <a:rect r="r" b="b" t="t" l="l"/>
            <a:pathLst>
              <a:path h="1845957" w="3796921">
                <a:moveTo>
                  <a:pt x="0" y="0"/>
                </a:moveTo>
                <a:lnTo>
                  <a:pt x="3796922" y="0"/>
                </a:lnTo>
                <a:lnTo>
                  <a:pt x="3796922" y="1845957"/>
                </a:lnTo>
                <a:lnTo>
                  <a:pt x="0" y="18459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55369" r="-178178" b="-260762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425012" y="-201265"/>
            <a:ext cx="3474819" cy="3474819"/>
          </a:xfrm>
          <a:custGeom>
            <a:avLst/>
            <a:gdLst/>
            <a:ahLst/>
            <a:cxnLst/>
            <a:rect r="r" b="b" t="t" l="l"/>
            <a:pathLst>
              <a:path h="3474819" w="3474819">
                <a:moveTo>
                  <a:pt x="0" y="0"/>
                </a:moveTo>
                <a:lnTo>
                  <a:pt x="3474820" y="0"/>
                </a:lnTo>
                <a:lnTo>
                  <a:pt x="3474820" y="3474819"/>
                </a:lnTo>
                <a:lnTo>
                  <a:pt x="0" y="34748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03110" y="3373015"/>
            <a:ext cx="8185666" cy="2219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46"/>
              </a:lnSpc>
            </a:pPr>
            <a:r>
              <a:rPr lang="en-US" sz="41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Votre don aide une famille locale </a:t>
            </a:r>
          </a:p>
          <a:p>
            <a:pPr algn="l">
              <a:lnSpc>
                <a:spcPts val="5746"/>
              </a:lnSpc>
            </a:pPr>
            <a:r>
              <a:rPr lang="en-US" sz="41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à re</a:t>
            </a:r>
            <a:r>
              <a:rPr lang="en-US" sz="41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ster nourrie et pleine </a:t>
            </a:r>
          </a:p>
          <a:p>
            <a:pPr algn="l">
              <a:lnSpc>
                <a:spcPts val="5746"/>
              </a:lnSpc>
              <a:spcBef>
                <a:spcPct val="0"/>
              </a:spcBef>
            </a:pPr>
            <a:r>
              <a:rPr lang="en-US" sz="41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d'espoir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03110" y="5949500"/>
            <a:ext cx="9185079" cy="1867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6"/>
              </a:lnSpc>
              <a:spcBef>
                <a:spcPct val="0"/>
              </a:spcBef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Un accident du travail a laissé Carolann à quelques semaines de l'itinérance. Grâce à des donateurs comme vous, elle peut encore mettre de la nourriture sur la table pour sa famille.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69882" y="8064573"/>
            <a:ext cx="9185079" cy="17026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1"/>
              </a:lnSpc>
            </a:pPr>
            <a:r>
              <a:rPr lang="en-US" sz="3422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Rejoignez notre campagne de dons en milieu</a:t>
            </a:r>
          </a:p>
          <a:p>
            <a:pPr algn="l">
              <a:lnSpc>
                <a:spcPts val="4139"/>
              </a:lnSpc>
            </a:pPr>
            <a:r>
              <a:rPr lang="en-US" sz="2957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de travail dès aujourd'hui !</a:t>
            </a:r>
          </a:p>
          <a:p>
            <a:pPr algn="l">
              <a:lnSpc>
                <a:spcPts val="4139"/>
              </a:lnSpc>
              <a:spcBef>
                <a:spcPct val="0"/>
              </a:spcBef>
            </a:pPr>
            <a:r>
              <a:rPr lang="en-US" sz="2957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(insérer le lien vers le formulaire d'engagement)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180978" y="7382542"/>
            <a:ext cx="488069" cy="434381"/>
          </a:xfrm>
          <a:custGeom>
            <a:avLst/>
            <a:gdLst/>
            <a:ahLst/>
            <a:cxnLst/>
            <a:rect r="r" b="b" t="t" l="l"/>
            <a:pathLst>
              <a:path h="434381" w="488069">
                <a:moveTo>
                  <a:pt x="0" y="0"/>
                </a:moveTo>
                <a:lnTo>
                  <a:pt x="488069" y="0"/>
                </a:lnTo>
                <a:lnTo>
                  <a:pt x="488069" y="434381"/>
                </a:lnTo>
                <a:lnTo>
                  <a:pt x="0" y="43438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29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640781" y="0"/>
            <a:ext cx="7647219" cy="10287000"/>
          </a:xfrm>
          <a:custGeom>
            <a:avLst/>
            <a:gdLst/>
            <a:ahLst/>
            <a:cxnLst/>
            <a:rect r="r" b="b" t="t" l="l"/>
            <a:pathLst>
              <a:path h="10287000" w="7647219">
                <a:moveTo>
                  <a:pt x="0" y="0"/>
                </a:moveTo>
                <a:lnTo>
                  <a:pt x="7647219" y="0"/>
                </a:lnTo>
                <a:lnTo>
                  <a:pt x="764721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19" t="-16564" r="-3719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04822" y="3076140"/>
            <a:ext cx="7315200" cy="64008"/>
          </a:xfrm>
          <a:custGeom>
            <a:avLst/>
            <a:gdLst/>
            <a:ahLst/>
            <a:cxnLst/>
            <a:rect r="r" b="b" t="t" l="l"/>
            <a:pathLst>
              <a:path h="64008" w="7315200">
                <a:moveTo>
                  <a:pt x="0" y="0"/>
                </a:moveTo>
                <a:lnTo>
                  <a:pt x="7315200" y="0"/>
                </a:lnTo>
                <a:lnTo>
                  <a:pt x="7315200" y="64008"/>
                </a:lnTo>
                <a:lnTo>
                  <a:pt x="0" y="640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152803" y="-528205"/>
            <a:ext cx="9583234" cy="11403567"/>
            <a:chOff x="0" y="0"/>
            <a:chExt cx="3790950" cy="451104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58750" y="158750"/>
              <a:ext cx="3473450" cy="4193540"/>
            </a:xfrm>
            <a:custGeom>
              <a:avLst/>
              <a:gdLst/>
              <a:ahLst/>
              <a:cxnLst/>
              <a:rect r="r" b="b" t="t" l="l"/>
              <a:pathLst>
                <a:path h="4193540" w="3473450">
                  <a:moveTo>
                    <a:pt x="0" y="0"/>
                  </a:moveTo>
                  <a:lnTo>
                    <a:pt x="3473450" y="0"/>
                  </a:lnTo>
                  <a:lnTo>
                    <a:pt x="3473450" y="4193540"/>
                  </a:lnTo>
                  <a:lnTo>
                    <a:pt x="0" y="4193540"/>
                  </a:lnTo>
                  <a:close/>
                </a:path>
              </a:pathLst>
            </a:custGeom>
            <a:blipFill>
              <a:blip r:embed="rId5"/>
              <a:stretch>
                <a:fillRect l="0" t="-12043" r="0" b="-12043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2888518" y="7489715"/>
            <a:ext cx="3886749" cy="2826726"/>
          </a:xfrm>
          <a:custGeom>
            <a:avLst/>
            <a:gdLst/>
            <a:ahLst/>
            <a:cxnLst/>
            <a:rect r="r" b="b" t="t" l="l"/>
            <a:pathLst>
              <a:path h="2826726" w="3886749">
                <a:moveTo>
                  <a:pt x="0" y="0"/>
                </a:moveTo>
                <a:lnTo>
                  <a:pt x="3886749" y="0"/>
                </a:lnTo>
                <a:lnTo>
                  <a:pt x="3886749" y="2826726"/>
                </a:lnTo>
                <a:lnTo>
                  <a:pt x="0" y="28267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7369725">
            <a:off x="-869761" y="-161211"/>
            <a:ext cx="3796921" cy="1845957"/>
          </a:xfrm>
          <a:custGeom>
            <a:avLst/>
            <a:gdLst/>
            <a:ahLst/>
            <a:cxnLst/>
            <a:rect r="r" b="b" t="t" l="l"/>
            <a:pathLst>
              <a:path h="1845957" w="3796921">
                <a:moveTo>
                  <a:pt x="0" y="0"/>
                </a:moveTo>
                <a:lnTo>
                  <a:pt x="3796922" y="0"/>
                </a:lnTo>
                <a:lnTo>
                  <a:pt x="3796922" y="1845957"/>
                </a:lnTo>
                <a:lnTo>
                  <a:pt x="0" y="184595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55369" r="-178178" b="-260762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11853" y="3292604"/>
            <a:ext cx="9472970" cy="18445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6"/>
              </a:lnSpc>
            </a:pPr>
            <a:r>
              <a:rPr lang="en-US" sz="50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Votre don aide un adolescent à </a:t>
            </a:r>
          </a:p>
          <a:p>
            <a:pPr algn="l">
              <a:lnSpc>
                <a:spcPts val="7006"/>
              </a:lnSpc>
              <a:spcBef>
                <a:spcPct val="0"/>
              </a:spcBef>
            </a:pPr>
            <a:r>
              <a:rPr lang="en-US" sz="50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bâtir un avenir plus sain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88207" y="5707056"/>
            <a:ext cx="9720262" cy="1867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6"/>
              </a:lnSpc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La consommation de substances et des difficultés de santé </a:t>
            </a:r>
          </a:p>
          <a:p>
            <a:pPr algn="l">
              <a:lnSpc>
                <a:spcPts val="3646"/>
              </a:lnSpc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mentale menaçaient autrefois l'avenir de Michelle. Grâce à des</a:t>
            </a:r>
          </a:p>
          <a:p>
            <a:pPr algn="l">
              <a:lnSpc>
                <a:spcPts val="3646"/>
              </a:lnSpc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donateurs comme vous, elle a repris le dessus et obtenu </a:t>
            </a:r>
          </a:p>
          <a:p>
            <a:pPr algn="l">
              <a:lnSpc>
                <a:spcPts val="3646"/>
              </a:lnSpc>
              <a:spcBef>
                <a:spcPct val="0"/>
              </a:spcBef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son diplôme avant l'échéance prévue.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91893" y="8012120"/>
            <a:ext cx="9347452" cy="23405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77"/>
              </a:lnSpc>
            </a:pPr>
            <a:r>
              <a:rPr lang="en-US" sz="3483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Rejoignez notre campagne de dons en milieu</a:t>
            </a:r>
          </a:p>
          <a:p>
            <a:pPr algn="l">
              <a:lnSpc>
                <a:spcPts val="4877"/>
              </a:lnSpc>
            </a:pPr>
            <a:r>
              <a:rPr lang="en-US" sz="3483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de travail dès aujourd'hui !</a:t>
            </a:r>
          </a:p>
          <a:p>
            <a:pPr algn="l">
              <a:lnSpc>
                <a:spcPts val="3714"/>
              </a:lnSpc>
              <a:spcBef>
                <a:spcPct val="0"/>
              </a:spcBef>
            </a:pPr>
            <a:r>
              <a:rPr lang="en-US" sz="2653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(insérer le lien vers le formulaire d'engagement)</a:t>
            </a:r>
          </a:p>
          <a:p>
            <a:pPr algn="l">
              <a:lnSpc>
                <a:spcPts val="4747"/>
              </a:lnSpc>
              <a:spcBef>
                <a:spcPct val="0"/>
              </a:spcBef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621378" y="10033845"/>
            <a:ext cx="1906651" cy="129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80"/>
              </a:lnSpc>
              <a:spcBef>
                <a:spcPct val="0"/>
              </a:spcBef>
            </a:pPr>
            <a:r>
              <a:rPr lang="en-US" sz="700">
                <a:solidFill>
                  <a:srgbClr val="000000"/>
                </a:solidFill>
                <a:latin typeface="Avenir LT Std"/>
                <a:ea typeface="Avenir LT Std"/>
                <a:cs typeface="Avenir LT Std"/>
                <a:sym typeface="Avenir LT Std"/>
              </a:rPr>
              <a:t>*image and name changed to protect identity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3425012" y="-201265"/>
            <a:ext cx="3474819" cy="3474819"/>
          </a:xfrm>
          <a:custGeom>
            <a:avLst/>
            <a:gdLst/>
            <a:ahLst/>
            <a:cxnLst/>
            <a:rect r="r" b="b" t="t" l="l"/>
            <a:pathLst>
              <a:path h="3474819" w="3474819">
                <a:moveTo>
                  <a:pt x="0" y="0"/>
                </a:moveTo>
                <a:lnTo>
                  <a:pt x="3474820" y="0"/>
                </a:lnTo>
                <a:lnTo>
                  <a:pt x="3474820" y="3474819"/>
                </a:lnTo>
                <a:lnTo>
                  <a:pt x="0" y="34748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411763" y="7140098"/>
            <a:ext cx="488069" cy="434381"/>
          </a:xfrm>
          <a:custGeom>
            <a:avLst/>
            <a:gdLst/>
            <a:ahLst/>
            <a:cxnLst/>
            <a:rect r="r" b="b" t="t" l="l"/>
            <a:pathLst>
              <a:path h="434381" w="488069">
                <a:moveTo>
                  <a:pt x="0" y="0"/>
                </a:moveTo>
                <a:lnTo>
                  <a:pt x="488069" y="0"/>
                </a:lnTo>
                <a:lnTo>
                  <a:pt x="488069" y="434381"/>
                </a:lnTo>
                <a:lnTo>
                  <a:pt x="0" y="43438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29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640781" y="0"/>
            <a:ext cx="7647219" cy="10287000"/>
          </a:xfrm>
          <a:custGeom>
            <a:avLst/>
            <a:gdLst/>
            <a:ahLst/>
            <a:cxnLst/>
            <a:rect r="r" b="b" t="t" l="l"/>
            <a:pathLst>
              <a:path h="10287000" w="7647219">
                <a:moveTo>
                  <a:pt x="0" y="0"/>
                </a:moveTo>
                <a:lnTo>
                  <a:pt x="7647219" y="0"/>
                </a:lnTo>
                <a:lnTo>
                  <a:pt x="764721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19" t="-16564" r="-3719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04822" y="3076140"/>
            <a:ext cx="7315200" cy="64008"/>
          </a:xfrm>
          <a:custGeom>
            <a:avLst/>
            <a:gdLst/>
            <a:ahLst/>
            <a:cxnLst/>
            <a:rect r="r" b="b" t="t" l="l"/>
            <a:pathLst>
              <a:path h="64008" w="7315200">
                <a:moveTo>
                  <a:pt x="0" y="0"/>
                </a:moveTo>
                <a:lnTo>
                  <a:pt x="7315200" y="0"/>
                </a:lnTo>
                <a:lnTo>
                  <a:pt x="7315200" y="64008"/>
                </a:lnTo>
                <a:lnTo>
                  <a:pt x="0" y="640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023268" y="-449784"/>
            <a:ext cx="9943102" cy="11831792"/>
            <a:chOff x="0" y="0"/>
            <a:chExt cx="3790950" cy="451104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58750" y="158750"/>
              <a:ext cx="3473450" cy="4193540"/>
            </a:xfrm>
            <a:custGeom>
              <a:avLst/>
              <a:gdLst/>
              <a:ahLst/>
              <a:cxnLst/>
              <a:rect r="r" b="b" t="t" l="l"/>
              <a:pathLst>
                <a:path h="4193540" w="3473450">
                  <a:moveTo>
                    <a:pt x="0" y="0"/>
                  </a:moveTo>
                  <a:lnTo>
                    <a:pt x="3473450" y="0"/>
                  </a:lnTo>
                  <a:lnTo>
                    <a:pt x="3473450" y="4193540"/>
                  </a:lnTo>
                  <a:lnTo>
                    <a:pt x="0" y="4193540"/>
                  </a:lnTo>
                  <a:close/>
                </a:path>
              </a:pathLst>
            </a:custGeom>
            <a:blipFill>
              <a:blip r:embed="rId5"/>
              <a:stretch>
                <a:fillRect l="-193250" t="-50250" r="0" b="-11679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2888518" y="7489715"/>
            <a:ext cx="3886749" cy="2826726"/>
          </a:xfrm>
          <a:custGeom>
            <a:avLst/>
            <a:gdLst/>
            <a:ahLst/>
            <a:cxnLst/>
            <a:rect r="r" b="b" t="t" l="l"/>
            <a:pathLst>
              <a:path h="2826726" w="3886749">
                <a:moveTo>
                  <a:pt x="0" y="0"/>
                </a:moveTo>
                <a:lnTo>
                  <a:pt x="3886749" y="0"/>
                </a:lnTo>
                <a:lnTo>
                  <a:pt x="3886749" y="2826726"/>
                </a:lnTo>
                <a:lnTo>
                  <a:pt x="0" y="28267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7369725">
            <a:off x="-869761" y="-161211"/>
            <a:ext cx="3796921" cy="1845957"/>
          </a:xfrm>
          <a:custGeom>
            <a:avLst/>
            <a:gdLst/>
            <a:ahLst/>
            <a:cxnLst/>
            <a:rect r="r" b="b" t="t" l="l"/>
            <a:pathLst>
              <a:path h="1845957" w="3796921">
                <a:moveTo>
                  <a:pt x="0" y="0"/>
                </a:moveTo>
                <a:lnTo>
                  <a:pt x="3796922" y="0"/>
                </a:lnTo>
                <a:lnTo>
                  <a:pt x="3796922" y="1845957"/>
                </a:lnTo>
                <a:lnTo>
                  <a:pt x="0" y="184595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55369" r="-178178" b="-260762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49329" y="3438309"/>
            <a:ext cx="9296281" cy="18445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6"/>
              </a:lnSpc>
            </a:pPr>
            <a:r>
              <a:rPr lang="en-US" sz="50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Votre don a aidé Sam à trouver</a:t>
            </a:r>
          </a:p>
          <a:p>
            <a:pPr algn="l">
              <a:lnSpc>
                <a:spcPts val="7006"/>
              </a:lnSpc>
              <a:spcBef>
                <a:spcPct val="0"/>
              </a:spcBef>
            </a:pPr>
            <a:r>
              <a:rPr lang="en-US" sz="50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un sentiment d'appartenance.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49329" y="5751334"/>
            <a:ext cx="9218176" cy="2324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6"/>
              </a:lnSpc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Grâce à des donateurs comme vous, un programme </a:t>
            </a:r>
          </a:p>
          <a:p>
            <a:pPr algn="l">
              <a:lnSpc>
                <a:spcPts val="3646"/>
              </a:lnSpc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parascolaire a offert à Sam un espace sécuritaire accueillant</a:t>
            </a:r>
          </a:p>
          <a:p>
            <a:pPr algn="l">
              <a:lnSpc>
                <a:spcPts val="3646"/>
              </a:lnSpc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les jeunes de toutes capacités. Il est passé du statut de </a:t>
            </a:r>
          </a:p>
          <a:p>
            <a:pPr algn="l">
              <a:lnSpc>
                <a:spcPts val="3646"/>
              </a:lnSpc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participant à celui de bénévole confiant et de mentor</a:t>
            </a:r>
          </a:p>
          <a:p>
            <a:pPr algn="l">
              <a:lnSpc>
                <a:spcPts val="3646"/>
              </a:lnSpc>
              <a:spcBef>
                <a:spcPct val="0"/>
              </a:spcBef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pour les plus jeunes.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18595" y="8314082"/>
            <a:ext cx="9463596" cy="2386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40"/>
              </a:lnSpc>
            </a:pPr>
            <a:r>
              <a:rPr lang="en-US" sz="331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Rejoignez notre campagne de dons en milieu</a:t>
            </a:r>
          </a:p>
          <a:p>
            <a:pPr algn="l">
              <a:lnSpc>
                <a:spcPts val="4640"/>
              </a:lnSpc>
            </a:pPr>
            <a:r>
              <a:rPr lang="en-US" sz="331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de travail dès aujourd'hui !</a:t>
            </a:r>
          </a:p>
          <a:p>
            <a:pPr algn="l">
              <a:lnSpc>
                <a:spcPts val="4640"/>
              </a:lnSpc>
              <a:spcBef>
                <a:spcPct val="0"/>
              </a:spcBef>
            </a:pPr>
            <a:r>
              <a:rPr lang="en-US" sz="331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(insérer le lien vers le formulaire d'engagement)</a:t>
            </a:r>
          </a:p>
          <a:p>
            <a:pPr algn="l">
              <a:lnSpc>
                <a:spcPts val="4640"/>
              </a:lnSpc>
              <a:spcBef>
                <a:spcPct val="0"/>
              </a:spcBef>
            </a:pP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3425012" y="-201265"/>
            <a:ext cx="3474819" cy="3474819"/>
          </a:xfrm>
          <a:custGeom>
            <a:avLst/>
            <a:gdLst/>
            <a:ahLst/>
            <a:cxnLst/>
            <a:rect r="r" b="b" t="t" l="l"/>
            <a:pathLst>
              <a:path h="3474819" w="3474819">
                <a:moveTo>
                  <a:pt x="0" y="0"/>
                </a:moveTo>
                <a:lnTo>
                  <a:pt x="3474820" y="0"/>
                </a:lnTo>
                <a:lnTo>
                  <a:pt x="3474820" y="3474819"/>
                </a:lnTo>
                <a:lnTo>
                  <a:pt x="0" y="34748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3917468" y="7641575"/>
            <a:ext cx="488069" cy="434381"/>
          </a:xfrm>
          <a:custGeom>
            <a:avLst/>
            <a:gdLst/>
            <a:ahLst/>
            <a:cxnLst/>
            <a:rect r="r" b="b" t="t" l="l"/>
            <a:pathLst>
              <a:path h="434381" w="488069">
                <a:moveTo>
                  <a:pt x="0" y="0"/>
                </a:moveTo>
                <a:lnTo>
                  <a:pt x="488069" y="0"/>
                </a:lnTo>
                <a:lnTo>
                  <a:pt x="488069" y="434382"/>
                </a:lnTo>
                <a:lnTo>
                  <a:pt x="0" y="4343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29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640781" y="0"/>
            <a:ext cx="7647219" cy="10287000"/>
          </a:xfrm>
          <a:custGeom>
            <a:avLst/>
            <a:gdLst/>
            <a:ahLst/>
            <a:cxnLst/>
            <a:rect r="r" b="b" t="t" l="l"/>
            <a:pathLst>
              <a:path h="10287000" w="7647219">
                <a:moveTo>
                  <a:pt x="0" y="0"/>
                </a:moveTo>
                <a:lnTo>
                  <a:pt x="7647219" y="0"/>
                </a:lnTo>
                <a:lnTo>
                  <a:pt x="764721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19" t="-16564" r="-3719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04822" y="3076140"/>
            <a:ext cx="7315200" cy="64008"/>
          </a:xfrm>
          <a:custGeom>
            <a:avLst/>
            <a:gdLst/>
            <a:ahLst/>
            <a:cxnLst/>
            <a:rect r="r" b="b" t="t" l="l"/>
            <a:pathLst>
              <a:path h="64008" w="7315200">
                <a:moveTo>
                  <a:pt x="0" y="0"/>
                </a:moveTo>
                <a:lnTo>
                  <a:pt x="7315200" y="0"/>
                </a:lnTo>
                <a:lnTo>
                  <a:pt x="7315200" y="64008"/>
                </a:lnTo>
                <a:lnTo>
                  <a:pt x="0" y="640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023268" y="-449784"/>
            <a:ext cx="9943102" cy="11831792"/>
            <a:chOff x="0" y="0"/>
            <a:chExt cx="3790950" cy="451104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58750" y="158750"/>
              <a:ext cx="3473450" cy="4193540"/>
            </a:xfrm>
            <a:custGeom>
              <a:avLst/>
              <a:gdLst/>
              <a:ahLst/>
              <a:cxnLst/>
              <a:rect r="r" b="b" t="t" l="l"/>
              <a:pathLst>
                <a:path h="4193540" w="3473450">
                  <a:moveTo>
                    <a:pt x="0" y="0"/>
                  </a:moveTo>
                  <a:lnTo>
                    <a:pt x="3473450" y="0"/>
                  </a:lnTo>
                  <a:lnTo>
                    <a:pt x="3473450" y="4193540"/>
                  </a:lnTo>
                  <a:lnTo>
                    <a:pt x="0" y="4193540"/>
                  </a:lnTo>
                  <a:close/>
                </a:path>
              </a:pathLst>
            </a:custGeom>
            <a:blipFill>
              <a:blip r:embed="rId5"/>
              <a:stretch>
                <a:fillRect l="-43060" t="0" r="-17914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2888518" y="7489715"/>
            <a:ext cx="3886749" cy="2826726"/>
          </a:xfrm>
          <a:custGeom>
            <a:avLst/>
            <a:gdLst/>
            <a:ahLst/>
            <a:cxnLst/>
            <a:rect r="r" b="b" t="t" l="l"/>
            <a:pathLst>
              <a:path h="2826726" w="3886749">
                <a:moveTo>
                  <a:pt x="0" y="0"/>
                </a:moveTo>
                <a:lnTo>
                  <a:pt x="3886749" y="0"/>
                </a:lnTo>
                <a:lnTo>
                  <a:pt x="3886749" y="2826726"/>
                </a:lnTo>
                <a:lnTo>
                  <a:pt x="0" y="28267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7369725">
            <a:off x="-869761" y="-161211"/>
            <a:ext cx="3796921" cy="1845957"/>
          </a:xfrm>
          <a:custGeom>
            <a:avLst/>
            <a:gdLst/>
            <a:ahLst/>
            <a:cxnLst/>
            <a:rect r="r" b="b" t="t" l="l"/>
            <a:pathLst>
              <a:path h="1845957" w="3796921">
                <a:moveTo>
                  <a:pt x="0" y="0"/>
                </a:moveTo>
                <a:lnTo>
                  <a:pt x="3796922" y="0"/>
                </a:lnTo>
                <a:lnTo>
                  <a:pt x="3796922" y="1845957"/>
                </a:lnTo>
                <a:lnTo>
                  <a:pt x="0" y="184595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55369" r="-178178" b="-260762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73653" y="3438309"/>
            <a:ext cx="9430703" cy="1844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Votre don a aidé *Eric à trouver</a:t>
            </a:r>
          </a:p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la sécurité.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50376" y="5612767"/>
            <a:ext cx="9591556" cy="2324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6"/>
              </a:lnSpc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L'agitation politique au Venezuela a forcé Eric et son fils à fuir</a:t>
            </a:r>
          </a:p>
          <a:p>
            <a:pPr algn="l">
              <a:lnSpc>
                <a:spcPts val="3646"/>
              </a:lnSpc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leur foyer, laissant de la famille derrière eux lors d'un périple</a:t>
            </a:r>
          </a:p>
          <a:p>
            <a:pPr algn="l">
              <a:lnSpc>
                <a:spcPts val="3646"/>
              </a:lnSpc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d'un an vers la sécurité. Grâce à des donateurs comme vous, </a:t>
            </a:r>
          </a:p>
          <a:p>
            <a:pPr algn="l">
              <a:lnSpc>
                <a:spcPts val="3646"/>
              </a:lnSpc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la clinique NB Refugee Clinic aide Eric à rebâtir sa </a:t>
            </a:r>
          </a:p>
          <a:p>
            <a:pPr algn="l">
              <a:lnSpc>
                <a:spcPts val="3646"/>
              </a:lnSpc>
              <a:spcBef>
                <a:spcPct val="0"/>
              </a:spcBef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vie au Canada.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85344" y="9991725"/>
            <a:ext cx="2490907" cy="21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40"/>
              </a:lnSpc>
              <a:spcBef>
                <a:spcPct val="0"/>
              </a:spcBef>
            </a:pPr>
            <a:r>
              <a:rPr lang="en-US" sz="1100">
                <a:solidFill>
                  <a:srgbClr val="000000"/>
                </a:solidFill>
                <a:latin typeface="Avenir LT Std"/>
                <a:ea typeface="Avenir LT Std"/>
                <a:cs typeface="Avenir LT Std"/>
                <a:sym typeface="Avenir LT Std"/>
              </a:rPr>
              <a:t>*nom modifié pour protéger l'identité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3425012" y="-201265"/>
            <a:ext cx="3474819" cy="3474819"/>
          </a:xfrm>
          <a:custGeom>
            <a:avLst/>
            <a:gdLst/>
            <a:ahLst/>
            <a:cxnLst/>
            <a:rect r="r" b="b" t="t" l="l"/>
            <a:pathLst>
              <a:path h="3474819" w="3474819">
                <a:moveTo>
                  <a:pt x="0" y="0"/>
                </a:moveTo>
                <a:lnTo>
                  <a:pt x="3474820" y="0"/>
                </a:lnTo>
                <a:lnTo>
                  <a:pt x="3474820" y="3474819"/>
                </a:lnTo>
                <a:lnTo>
                  <a:pt x="0" y="34748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450376" y="8165990"/>
            <a:ext cx="9220558" cy="23373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20"/>
              </a:lnSpc>
            </a:pPr>
            <a:r>
              <a:rPr lang="en-US" sz="3229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Rejoignez notre campagne de dons en milieu</a:t>
            </a:r>
          </a:p>
          <a:p>
            <a:pPr algn="l">
              <a:lnSpc>
                <a:spcPts val="4520"/>
              </a:lnSpc>
            </a:pPr>
            <a:r>
              <a:rPr lang="en-US" sz="3229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de travail dès aujourd'hui !</a:t>
            </a:r>
          </a:p>
          <a:p>
            <a:pPr algn="l">
              <a:lnSpc>
                <a:spcPts val="4520"/>
              </a:lnSpc>
              <a:spcBef>
                <a:spcPct val="0"/>
              </a:spcBef>
            </a:pPr>
            <a:r>
              <a:rPr lang="en-US" sz="3229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(insérer le lien vers le formulaire d'engagement)</a:t>
            </a:r>
          </a:p>
          <a:p>
            <a:pPr algn="l">
              <a:lnSpc>
                <a:spcPts val="4520"/>
              </a:lnSpc>
              <a:spcBef>
                <a:spcPct val="0"/>
              </a:spcBef>
            </a:pP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2833487" y="7503008"/>
            <a:ext cx="488069" cy="434381"/>
          </a:xfrm>
          <a:custGeom>
            <a:avLst/>
            <a:gdLst/>
            <a:ahLst/>
            <a:cxnLst/>
            <a:rect r="r" b="b" t="t" l="l"/>
            <a:pathLst>
              <a:path h="434381" w="488069">
                <a:moveTo>
                  <a:pt x="0" y="0"/>
                </a:moveTo>
                <a:lnTo>
                  <a:pt x="488069" y="0"/>
                </a:lnTo>
                <a:lnTo>
                  <a:pt x="488069" y="434382"/>
                </a:lnTo>
                <a:lnTo>
                  <a:pt x="0" y="4343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DAHPqaW_poM</dc:identifier>
  <dcterms:modified xsi:type="dcterms:W3CDTF">2011-08-01T06:04:30Z</dcterms:modified>
  <cp:revision>1</cp:revision>
  <dc:title>Digital Power Point Posters</dc:title>
</cp:coreProperties>
</file>