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Avenir LT Std" charset="1" panose="020B0703020203020204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9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0.pn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11.jpeg" Type="http://schemas.openxmlformats.org/officeDocument/2006/relationships/image"/><Relationship Id="rId7" Target="../media/image5.png" Type="http://schemas.openxmlformats.org/officeDocument/2006/relationships/image"/><Relationship Id="rId8" Target="../media/image6.png" Type="http://schemas.openxmlformats.org/officeDocument/2006/relationships/image"/><Relationship Id="rId9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29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40781" y="0"/>
            <a:ext cx="7647219" cy="10287000"/>
          </a:xfrm>
          <a:custGeom>
            <a:avLst/>
            <a:gdLst/>
            <a:ahLst/>
            <a:cxnLst/>
            <a:rect r="r" b="b" t="t" l="l"/>
            <a:pathLst>
              <a:path h="10287000" w="7647219">
                <a:moveTo>
                  <a:pt x="0" y="0"/>
                </a:moveTo>
                <a:lnTo>
                  <a:pt x="7647219" y="0"/>
                </a:lnTo>
                <a:lnTo>
                  <a:pt x="7647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9" t="-16564" r="-371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04243" y="21403"/>
            <a:ext cx="3316358" cy="3316358"/>
          </a:xfrm>
          <a:custGeom>
            <a:avLst/>
            <a:gdLst/>
            <a:ahLst/>
            <a:cxnLst/>
            <a:rect r="r" b="b" t="t" l="l"/>
            <a:pathLst>
              <a:path h="3316358" w="3316358">
                <a:moveTo>
                  <a:pt x="0" y="0"/>
                </a:moveTo>
                <a:lnTo>
                  <a:pt x="3316358" y="0"/>
                </a:lnTo>
                <a:lnTo>
                  <a:pt x="3316358" y="3316358"/>
                </a:lnTo>
                <a:lnTo>
                  <a:pt x="0" y="3316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04822" y="3076140"/>
            <a:ext cx="7315200" cy="64008"/>
          </a:xfrm>
          <a:custGeom>
            <a:avLst/>
            <a:gdLst/>
            <a:ahLst/>
            <a:cxnLst/>
            <a:rect r="r" b="b" t="t" l="l"/>
            <a:pathLst>
              <a:path h="64008" w="7315200">
                <a:moveTo>
                  <a:pt x="0" y="0"/>
                </a:moveTo>
                <a:lnTo>
                  <a:pt x="7315200" y="0"/>
                </a:lnTo>
                <a:lnTo>
                  <a:pt x="7315200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888518" y="7489715"/>
            <a:ext cx="3886749" cy="2826726"/>
          </a:xfrm>
          <a:custGeom>
            <a:avLst/>
            <a:gdLst/>
            <a:ahLst/>
            <a:cxnLst/>
            <a:rect r="r" b="b" t="t" l="l"/>
            <a:pathLst>
              <a:path h="2826726" w="3886749">
                <a:moveTo>
                  <a:pt x="0" y="0"/>
                </a:moveTo>
                <a:lnTo>
                  <a:pt x="3886749" y="0"/>
                </a:lnTo>
                <a:lnTo>
                  <a:pt x="3886749" y="2826726"/>
                </a:lnTo>
                <a:lnTo>
                  <a:pt x="0" y="28267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7369725">
            <a:off x="-869761" y="-161211"/>
            <a:ext cx="3796921" cy="1845957"/>
          </a:xfrm>
          <a:custGeom>
            <a:avLst/>
            <a:gdLst/>
            <a:ahLst/>
            <a:cxnLst/>
            <a:rect r="r" b="b" t="t" l="l"/>
            <a:pathLst>
              <a:path h="1845957" w="3796921">
                <a:moveTo>
                  <a:pt x="0" y="0"/>
                </a:moveTo>
                <a:lnTo>
                  <a:pt x="3796922" y="0"/>
                </a:lnTo>
                <a:lnTo>
                  <a:pt x="3796922" y="1845957"/>
                </a:lnTo>
                <a:lnTo>
                  <a:pt x="0" y="18459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55369" r="-178178" b="-260762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03110" y="5949500"/>
            <a:ext cx="9185079" cy="1410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  <a:spcBef>
                <a:spcPct val="0"/>
              </a:spcBef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A workplace injury left Carolann weeks from homelessness. Thanks to donors like you, she can still put food on the table for her family.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3817648" y="6925342"/>
            <a:ext cx="488069" cy="434381"/>
          </a:xfrm>
          <a:custGeom>
            <a:avLst/>
            <a:gdLst/>
            <a:ahLst/>
            <a:cxnLst/>
            <a:rect r="r" b="b" t="t" l="l"/>
            <a:pathLst>
              <a:path h="434381" w="488069">
                <a:moveTo>
                  <a:pt x="0" y="0"/>
                </a:moveTo>
                <a:lnTo>
                  <a:pt x="488069" y="0"/>
                </a:lnTo>
                <a:lnTo>
                  <a:pt x="488069" y="434381"/>
                </a:lnTo>
                <a:lnTo>
                  <a:pt x="0" y="43438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03110" y="3568773"/>
            <a:ext cx="8381352" cy="1848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6"/>
              </a:lnSpc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Your gift helps a local family</a:t>
            </a:r>
          </a:p>
          <a:p>
            <a:pPr algn="l">
              <a:lnSpc>
                <a:spcPts val="7006"/>
              </a:lnSpc>
              <a:spcBef>
                <a:spcPct val="0"/>
              </a:spcBef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stay fed and hopeful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1001" y="8087217"/>
            <a:ext cx="9419218" cy="135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Join our workplace giving campaign today!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(insert link to pledge form)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29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40781" y="0"/>
            <a:ext cx="7647219" cy="10287000"/>
          </a:xfrm>
          <a:custGeom>
            <a:avLst/>
            <a:gdLst/>
            <a:ahLst/>
            <a:cxnLst/>
            <a:rect r="r" b="b" t="t" l="l"/>
            <a:pathLst>
              <a:path h="10287000" w="7647219">
                <a:moveTo>
                  <a:pt x="0" y="0"/>
                </a:moveTo>
                <a:lnTo>
                  <a:pt x="7647219" y="0"/>
                </a:lnTo>
                <a:lnTo>
                  <a:pt x="7647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9" t="-16564" r="-371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04243" y="21403"/>
            <a:ext cx="3316358" cy="3316358"/>
          </a:xfrm>
          <a:custGeom>
            <a:avLst/>
            <a:gdLst/>
            <a:ahLst/>
            <a:cxnLst/>
            <a:rect r="r" b="b" t="t" l="l"/>
            <a:pathLst>
              <a:path h="3316358" w="3316358">
                <a:moveTo>
                  <a:pt x="0" y="0"/>
                </a:moveTo>
                <a:lnTo>
                  <a:pt x="3316358" y="0"/>
                </a:lnTo>
                <a:lnTo>
                  <a:pt x="3316358" y="3316358"/>
                </a:lnTo>
                <a:lnTo>
                  <a:pt x="0" y="3316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04822" y="3076140"/>
            <a:ext cx="7315200" cy="64008"/>
          </a:xfrm>
          <a:custGeom>
            <a:avLst/>
            <a:gdLst/>
            <a:ahLst/>
            <a:cxnLst/>
            <a:rect r="r" b="b" t="t" l="l"/>
            <a:pathLst>
              <a:path h="64008" w="7315200">
                <a:moveTo>
                  <a:pt x="0" y="0"/>
                </a:moveTo>
                <a:lnTo>
                  <a:pt x="7315200" y="0"/>
                </a:lnTo>
                <a:lnTo>
                  <a:pt x="7315200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152803" y="-528205"/>
            <a:ext cx="9583234" cy="11403567"/>
            <a:chOff x="0" y="0"/>
            <a:chExt cx="3790950" cy="45110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8750" y="158750"/>
              <a:ext cx="3473450" cy="4193540"/>
            </a:xfrm>
            <a:custGeom>
              <a:avLst/>
              <a:gdLst/>
              <a:ahLst/>
              <a:cxnLst/>
              <a:rect r="r" b="b" t="t" l="l"/>
              <a:pathLst>
                <a:path h="4193540" w="3473450">
                  <a:moveTo>
                    <a:pt x="0" y="0"/>
                  </a:moveTo>
                  <a:lnTo>
                    <a:pt x="3473450" y="0"/>
                  </a:lnTo>
                  <a:lnTo>
                    <a:pt x="3473450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6"/>
              <a:stretch>
                <a:fillRect l="0" t="-12043" r="0" b="-12043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888518" y="7489715"/>
            <a:ext cx="3886749" cy="2826726"/>
          </a:xfrm>
          <a:custGeom>
            <a:avLst/>
            <a:gdLst/>
            <a:ahLst/>
            <a:cxnLst/>
            <a:rect r="r" b="b" t="t" l="l"/>
            <a:pathLst>
              <a:path h="2826726" w="3886749">
                <a:moveTo>
                  <a:pt x="0" y="0"/>
                </a:moveTo>
                <a:lnTo>
                  <a:pt x="3886749" y="0"/>
                </a:lnTo>
                <a:lnTo>
                  <a:pt x="3886749" y="2826726"/>
                </a:lnTo>
                <a:lnTo>
                  <a:pt x="0" y="28267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369725">
            <a:off x="-869761" y="-161211"/>
            <a:ext cx="3796921" cy="1845957"/>
          </a:xfrm>
          <a:custGeom>
            <a:avLst/>
            <a:gdLst/>
            <a:ahLst/>
            <a:cxnLst/>
            <a:rect r="r" b="b" t="t" l="l"/>
            <a:pathLst>
              <a:path h="1845957" w="3796921">
                <a:moveTo>
                  <a:pt x="0" y="0"/>
                </a:moveTo>
                <a:lnTo>
                  <a:pt x="3796922" y="0"/>
                </a:lnTo>
                <a:lnTo>
                  <a:pt x="3796922" y="1845957"/>
                </a:lnTo>
                <a:lnTo>
                  <a:pt x="0" y="18459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55369" r="-178178" b="-260762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21378" y="3438309"/>
            <a:ext cx="8074819" cy="1844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6"/>
              </a:lnSpc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Your gift helps a teen build</a:t>
            </a:r>
          </a:p>
          <a:p>
            <a:pPr algn="l">
              <a:lnSpc>
                <a:spcPts val="7006"/>
              </a:lnSpc>
              <a:spcBef>
                <a:spcPct val="0"/>
              </a:spcBef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a healthier future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21378" y="5873424"/>
            <a:ext cx="9278064" cy="1410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Substance use and mental health struggles once threatened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Michelle's future. Thanks to donors like you, she got back</a:t>
            </a:r>
          </a:p>
          <a:p>
            <a:pPr algn="l">
              <a:lnSpc>
                <a:spcPts val="3646"/>
              </a:lnSpc>
              <a:spcBef>
                <a:spcPct val="0"/>
              </a:spcBef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on track and graduated ahead of schedule.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6573" y="8096742"/>
            <a:ext cx="9419218" cy="135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Join our workplace giving campaign today!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(insert link to pledge form)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68758" y="9791198"/>
            <a:ext cx="2059542" cy="12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0"/>
              </a:lnSpc>
              <a:spcBef>
                <a:spcPct val="0"/>
              </a:spcBef>
            </a:pPr>
            <a:r>
              <a:rPr lang="en-US" sz="700">
                <a:solidFill>
                  <a:srgbClr val="000000"/>
                </a:solidFill>
                <a:latin typeface="Avenir LT Std"/>
                <a:ea typeface="Avenir LT Std"/>
                <a:cs typeface="Avenir LT Std"/>
                <a:sym typeface="Avenir LT Std"/>
              </a:rPr>
              <a:t>**image et nom modifiés pour protéger l'identité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7371236" y="6849265"/>
            <a:ext cx="488069" cy="434381"/>
          </a:xfrm>
          <a:custGeom>
            <a:avLst/>
            <a:gdLst/>
            <a:ahLst/>
            <a:cxnLst/>
            <a:rect r="r" b="b" t="t" l="l"/>
            <a:pathLst>
              <a:path h="434381" w="488069">
                <a:moveTo>
                  <a:pt x="0" y="0"/>
                </a:moveTo>
                <a:lnTo>
                  <a:pt x="488069" y="0"/>
                </a:lnTo>
                <a:lnTo>
                  <a:pt x="488069" y="434382"/>
                </a:lnTo>
                <a:lnTo>
                  <a:pt x="0" y="4343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29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40781" y="0"/>
            <a:ext cx="7647219" cy="10287000"/>
          </a:xfrm>
          <a:custGeom>
            <a:avLst/>
            <a:gdLst/>
            <a:ahLst/>
            <a:cxnLst/>
            <a:rect r="r" b="b" t="t" l="l"/>
            <a:pathLst>
              <a:path h="10287000" w="7647219">
                <a:moveTo>
                  <a:pt x="0" y="0"/>
                </a:moveTo>
                <a:lnTo>
                  <a:pt x="7647219" y="0"/>
                </a:lnTo>
                <a:lnTo>
                  <a:pt x="7647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9" t="-16564" r="-371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04243" y="21403"/>
            <a:ext cx="3316358" cy="3316358"/>
          </a:xfrm>
          <a:custGeom>
            <a:avLst/>
            <a:gdLst/>
            <a:ahLst/>
            <a:cxnLst/>
            <a:rect r="r" b="b" t="t" l="l"/>
            <a:pathLst>
              <a:path h="3316358" w="3316358">
                <a:moveTo>
                  <a:pt x="0" y="0"/>
                </a:moveTo>
                <a:lnTo>
                  <a:pt x="3316358" y="0"/>
                </a:lnTo>
                <a:lnTo>
                  <a:pt x="3316358" y="3316358"/>
                </a:lnTo>
                <a:lnTo>
                  <a:pt x="0" y="3316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04822" y="3076140"/>
            <a:ext cx="7315200" cy="64008"/>
          </a:xfrm>
          <a:custGeom>
            <a:avLst/>
            <a:gdLst/>
            <a:ahLst/>
            <a:cxnLst/>
            <a:rect r="r" b="b" t="t" l="l"/>
            <a:pathLst>
              <a:path h="64008" w="7315200">
                <a:moveTo>
                  <a:pt x="0" y="0"/>
                </a:moveTo>
                <a:lnTo>
                  <a:pt x="7315200" y="0"/>
                </a:lnTo>
                <a:lnTo>
                  <a:pt x="7315200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23268" y="-449784"/>
            <a:ext cx="9943102" cy="11831792"/>
            <a:chOff x="0" y="0"/>
            <a:chExt cx="3790950" cy="45110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8750" y="158750"/>
              <a:ext cx="3473450" cy="4193540"/>
            </a:xfrm>
            <a:custGeom>
              <a:avLst/>
              <a:gdLst/>
              <a:ahLst/>
              <a:cxnLst/>
              <a:rect r="r" b="b" t="t" l="l"/>
              <a:pathLst>
                <a:path h="4193540" w="3473450">
                  <a:moveTo>
                    <a:pt x="0" y="0"/>
                  </a:moveTo>
                  <a:lnTo>
                    <a:pt x="3473450" y="0"/>
                  </a:lnTo>
                  <a:lnTo>
                    <a:pt x="3473450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6"/>
              <a:stretch>
                <a:fillRect l="-193250" t="-50250" r="0" b="-11679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888518" y="7489715"/>
            <a:ext cx="3886749" cy="2826726"/>
          </a:xfrm>
          <a:custGeom>
            <a:avLst/>
            <a:gdLst/>
            <a:ahLst/>
            <a:cxnLst/>
            <a:rect r="r" b="b" t="t" l="l"/>
            <a:pathLst>
              <a:path h="2826726" w="3886749">
                <a:moveTo>
                  <a:pt x="0" y="0"/>
                </a:moveTo>
                <a:lnTo>
                  <a:pt x="3886749" y="0"/>
                </a:lnTo>
                <a:lnTo>
                  <a:pt x="3886749" y="2826726"/>
                </a:lnTo>
                <a:lnTo>
                  <a:pt x="0" y="28267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369725">
            <a:off x="-869761" y="-161211"/>
            <a:ext cx="3796921" cy="1845957"/>
          </a:xfrm>
          <a:custGeom>
            <a:avLst/>
            <a:gdLst/>
            <a:ahLst/>
            <a:cxnLst/>
            <a:rect r="r" b="b" t="t" l="l"/>
            <a:pathLst>
              <a:path h="1845957" w="3796921">
                <a:moveTo>
                  <a:pt x="0" y="0"/>
                </a:moveTo>
                <a:lnTo>
                  <a:pt x="3796922" y="0"/>
                </a:lnTo>
                <a:lnTo>
                  <a:pt x="3796922" y="1845957"/>
                </a:lnTo>
                <a:lnTo>
                  <a:pt x="0" y="18459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55369" r="-178178" b="-260762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49329" y="3438309"/>
            <a:ext cx="7792045" cy="18445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6"/>
              </a:lnSpc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Your gift helped Sam find </a:t>
            </a:r>
          </a:p>
          <a:p>
            <a:pPr algn="l">
              <a:lnSpc>
                <a:spcPts val="7006"/>
              </a:lnSpc>
              <a:spcBef>
                <a:spcPct val="0"/>
              </a:spcBef>
            </a:pPr>
            <a:r>
              <a:rPr lang="en-US" sz="50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belonging.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9329" y="5751334"/>
            <a:ext cx="8823127" cy="1867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Thanks to donors like you, an after-school program gave 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Sam a safe space welcoming youth of all abilities. He's 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grown from a participant into a confident volunteer</a:t>
            </a:r>
          </a:p>
          <a:p>
            <a:pPr algn="l">
              <a:lnSpc>
                <a:spcPts val="3646"/>
              </a:lnSpc>
              <a:spcBef>
                <a:spcPct val="0"/>
              </a:spcBef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and mentor for younger kids.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4525" y="8096742"/>
            <a:ext cx="9419218" cy="135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Join our workplace giving campaign today!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(insert link to pledge form)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5304134" y="7184375"/>
            <a:ext cx="488069" cy="434381"/>
          </a:xfrm>
          <a:custGeom>
            <a:avLst/>
            <a:gdLst/>
            <a:ahLst/>
            <a:cxnLst/>
            <a:rect r="r" b="b" t="t" l="l"/>
            <a:pathLst>
              <a:path h="434381" w="488069">
                <a:moveTo>
                  <a:pt x="0" y="0"/>
                </a:moveTo>
                <a:lnTo>
                  <a:pt x="488069" y="0"/>
                </a:lnTo>
                <a:lnTo>
                  <a:pt x="488069" y="434382"/>
                </a:lnTo>
                <a:lnTo>
                  <a:pt x="0" y="4343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A29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640781" y="0"/>
            <a:ext cx="7647219" cy="10287000"/>
          </a:xfrm>
          <a:custGeom>
            <a:avLst/>
            <a:gdLst/>
            <a:ahLst/>
            <a:cxnLst/>
            <a:rect r="r" b="b" t="t" l="l"/>
            <a:pathLst>
              <a:path h="10287000" w="7647219">
                <a:moveTo>
                  <a:pt x="0" y="0"/>
                </a:moveTo>
                <a:lnTo>
                  <a:pt x="7647219" y="0"/>
                </a:lnTo>
                <a:lnTo>
                  <a:pt x="76472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19" t="-16564" r="-3719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504243" y="21403"/>
            <a:ext cx="3316358" cy="3316358"/>
          </a:xfrm>
          <a:custGeom>
            <a:avLst/>
            <a:gdLst/>
            <a:ahLst/>
            <a:cxnLst/>
            <a:rect r="r" b="b" t="t" l="l"/>
            <a:pathLst>
              <a:path h="3316358" w="3316358">
                <a:moveTo>
                  <a:pt x="0" y="0"/>
                </a:moveTo>
                <a:lnTo>
                  <a:pt x="3316358" y="0"/>
                </a:lnTo>
                <a:lnTo>
                  <a:pt x="3316358" y="3316358"/>
                </a:lnTo>
                <a:lnTo>
                  <a:pt x="0" y="33163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04822" y="3076140"/>
            <a:ext cx="7315200" cy="64008"/>
          </a:xfrm>
          <a:custGeom>
            <a:avLst/>
            <a:gdLst/>
            <a:ahLst/>
            <a:cxnLst/>
            <a:rect r="r" b="b" t="t" l="l"/>
            <a:pathLst>
              <a:path h="64008" w="7315200">
                <a:moveTo>
                  <a:pt x="0" y="0"/>
                </a:moveTo>
                <a:lnTo>
                  <a:pt x="7315200" y="0"/>
                </a:lnTo>
                <a:lnTo>
                  <a:pt x="7315200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0023268" y="-449784"/>
            <a:ext cx="9943102" cy="11831792"/>
            <a:chOff x="0" y="0"/>
            <a:chExt cx="3790950" cy="451104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58750" y="158750"/>
              <a:ext cx="3473450" cy="4193540"/>
            </a:xfrm>
            <a:custGeom>
              <a:avLst/>
              <a:gdLst/>
              <a:ahLst/>
              <a:cxnLst/>
              <a:rect r="r" b="b" t="t" l="l"/>
              <a:pathLst>
                <a:path h="4193540" w="3473450">
                  <a:moveTo>
                    <a:pt x="0" y="0"/>
                  </a:moveTo>
                  <a:lnTo>
                    <a:pt x="3473450" y="0"/>
                  </a:lnTo>
                  <a:lnTo>
                    <a:pt x="3473450" y="4193540"/>
                  </a:lnTo>
                  <a:lnTo>
                    <a:pt x="0" y="4193540"/>
                  </a:lnTo>
                  <a:close/>
                </a:path>
              </a:pathLst>
            </a:custGeom>
            <a:blipFill>
              <a:blip r:embed="rId6"/>
              <a:stretch>
                <a:fillRect l="-43060" t="0" r="-17914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2888518" y="7489715"/>
            <a:ext cx="3886749" cy="2826726"/>
          </a:xfrm>
          <a:custGeom>
            <a:avLst/>
            <a:gdLst/>
            <a:ahLst/>
            <a:cxnLst/>
            <a:rect r="r" b="b" t="t" l="l"/>
            <a:pathLst>
              <a:path h="2826726" w="3886749">
                <a:moveTo>
                  <a:pt x="0" y="0"/>
                </a:moveTo>
                <a:lnTo>
                  <a:pt x="3886749" y="0"/>
                </a:lnTo>
                <a:lnTo>
                  <a:pt x="3886749" y="2826726"/>
                </a:lnTo>
                <a:lnTo>
                  <a:pt x="0" y="28267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7369725">
            <a:off x="-869761" y="-161211"/>
            <a:ext cx="3796921" cy="1845957"/>
          </a:xfrm>
          <a:custGeom>
            <a:avLst/>
            <a:gdLst/>
            <a:ahLst/>
            <a:cxnLst/>
            <a:rect r="r" b="b" t="t" l="l"/>
            <a:pathLst>
              <a:path h="1845957" w="3796921">
                <a:moveTo>
                  <a:pt x="0" y="0"/>
                </a:moveTo>
                <a:lnTo>
                  <a:pt x="3796922" y="0"/>
                </a:lnTo>
                <a:lnTo>
                  <a:pt x="3796922" y="1845957"/>
                </a:lnTo>
                <a:lnTo>
                  <a:pt x="0" y="184595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55369" r="-178178" b="-260762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49329" y="3438309"/>
            <a:ext cx="7927777" cy="1844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Your gift helped *Eric find </a:t>
            </a:r>
          </a:p>
          <a:p>
            <a:pPr algn="l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safety.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9329" y="5612767"/>
            <a:ext cx="9235797" cy="18674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Political unrest in Venezuela forced Eric and hus son to flee 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his home, leaving family behind on a year-long journey to</a:t>
            </a:r>
          </a:p>
          <a:p>
            <a:pPr algn="l">
              <a:lnSpc>
                <a:spcPts val="3646"/>
              </a:lnSpc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safety.  Thanks to donors like you, the NB Refugee Clinic </a:t>
            </a:r>
          </a:p>
          <a:p>
            <a:pPr algn="l">
              <a:lnSpc>
                <a:spcPts val="3646"/>
              </a:lnSpc>
              <a:spcBef>
                <a:spcPct val="0"/>
              </a:spcBef>
            </a:pPr>
            <a:r>
              <a:rPr lang="en-US" sz="260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is helping him rebuild a life in Canada.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4525" y="8096742"/>
            <a:ext cx="9419218" cy="135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</a:pPr>
            <a:r>
              <a:rPr lang="en-US" sz="367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Join our workplace giving campaign today!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Avenir LT Std"/>
                <a:ea typeface="Avenir LT Std"/>
                <a:cs typeface="Avenir LT Std"/>
                <a:sym typeface="Avenir LT Std"/>
              </a:rPr>
              <a:t>(insert link to pledge form)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49329" y="9628091"/>
            <a:ext cx="2268617" cy="21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40"/>
              </a:lnSpc>
              <a:spcBef>
                <a:spcPct val="0"/>
              </a:spcBef>
            </a:pPr>
            <a:r>
              <a:rPr lang="en-US" sz="1100">
                <a:solidFill>
                  <a:srgbClr val="000000"/>
                </a:solidFill>
                <a:latin typeface="Avenir LT Std"/>
                <a:ea typeface="Avenir LT Std"/>
                <a:cs typeface="Avenir LT Std"/>
                <a:sym typeface="Avenir LT Std"/>
              </a:rPr>
              <a:t>*name changed to protect identity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6681341" y="7055333"/>
            <a:ext cx="488069" cy="434381"/>
          </a:xfrm>
          <a:custGeom>
            <a:avLst/>
            <a:gdLst/>
            <a:ahLst/>
            <a:cxnLst/>
            <a:rect r="r" b="b" t="t" l="l"/>
            <a:pathLst>
              <a:path h="434381" w="488069">
                <a:moveTo>
                  <a:pt x="0" y="0"/>
                </a:moveTo>
                <a:lnTo>
                  <a:pt x="488069" y="0"/>
                </a:lnTo>
                <a:lnTo>
                  <a:pt x="488069" y="434382"/>
                </a:lnTo>
                <a:lnTo>
                  <a:pt x="0" y="4343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DAHPqaW_poM</dc:identifier>
  <dcterms:modified xsi:type="dcterms:W3CDTF">2011-08-01T06:04:30Z</dcterms:modified>
  <cp:revision>1</cp:revision>
  <dc:title>Digital Power Point Posters</dc:title>
</cp:coreProperties>
</file>